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37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14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421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99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56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986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28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17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9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04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363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03FEE-9DC5-40A1-B7FB-7DEAFCEE9A48}" type="datetimeFigureOut">
              <a:rPr lang="en-GB" smtClean="0"/>
              <a:t>04/05/2023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124E4-2F04-4C16-8FB1-B77D1E4949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166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551" y="-117566"/>
            <a:ext cx="12396652" cy="6975566"/>
          </a:xfrm>
          <a:prstGeom prst="rect">
            <a:avLst/>
          </a:prstGeom>
        </p:spPr>
      </p:pic>
      <p:sp>
        <p:nvSpPr>
          <p:cNvPr id="4" name="Up Arrow 3"/>
          <p:cNvSpPr/>
          <p:nvPr/>
        </p:nvSpPr>
        <p:spPr>
          <a:xfrm>
            <a:off x="338632" y="1083660"/>
            <a:ext cx="1532238" cy="249606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ART 2/3</a:t>
            </a:r>
            <a:endParaRPr lang="en-GB" dirty="0"/>
          </a:p>
        </p:txBody>
      </p:sp>
      <p:sp>
        <p:nvSpPr>
          <p:cNvPr id="12" name="Up Arrow 11"/>
          <p:cNvSpPr/>
          <p:nvPr/>
        </p:nvSpPr>
        <p:spPr>
          <a:xfrm>
            <a:off x="338632" y="3933953"/>
            <a:ext cx="1532238" cy="2496065"/>
          </a:xfrm>
          <a:prstGeom prst="up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SPORTS’ COACHING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3" name="Up Arrow 12"/>
          <p:cNvSpPr/>
          <p:nvPr/>
        </p:nvSpPr>
        <p:spPr>
          <a:xfrm>
            <a:off x="3181981" y="1083660"/>
            <a:ext cx="1532238" cy="2496065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CAFÉ/FOOD TECH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4" name="Up Arrow 13"/>
          <p:cNvSpPr/>
          <p:nvPr/>
        </p:nvSpPr>
        <p:spPr>
          <a:xfrm>
            <a:off x="7419577" y="1083660"/>
            <a:ext cx="1532238" cy="2496065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HOSPITALITY/RETAIL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5" name="Up Arrow 14"/>
          <p:cNvSpPr/>
          <p:nvPr/>
        </p:nvSpPr>
        <p:spPr>
          <a:xfrm>
            <a:off x="9848392" y="1083660"/>
            <a:ext cx="1532238" cy="2496065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HORTICULTURE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6" name="Up Arrow 15"/>
          <p:cNvSpPr/>
          <p:nvPr/>
        </p:nvSpPr>
        <p:spPr>
          <a:xfrm>
            <a:off x="9848392" y="3933952"/>
            <a:ext cx="1532238" cy="2496065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ANIMAL CARE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7" name="Up Arrow 16"/>
          <p:cNvSpPr/>
          <p:nvPr/>
        </p:nvSpPr>
        <p:spPr>
          <a:xfrm>
            <a:off x="7419577" y="3835097"/>
            <a:ext cx="1532238" cy="2496065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HOSPITALITY/RETAIL</a:t>
            </a:r>
          </a:p>
          <a:p>
            <a:pPr algn="ctr"/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8" name="Up Arrow 17"/>
          <p:cNvSpPr/>
          <p:nvPr/>
        </p:nvSpPr>
        <p:spPr>
          <a:xfrm>
            <a:off x="3181981" y="3835098"/>
            <a:ext cx="1532238" cy="2496065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COOKING/CAFÉ </a:t>
            </a:r>
          </a:p>
          <a:p>
            <a:pPr algn="ctr"/>
            <a:r>
              <a:rPr lang="en-GB" dirty="0" smtClean="0"/>
              <a:t>1/2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027714" y="-42946"/>
            <a:ext cx="8634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TUESDAY PATHWAYS</a:t>
            </a:r>
            <a:endParaRPr lang="en-GB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6216" y="1868558"/>
            <a:ext cx="1845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8 to Year 14</a:t>
            </a:r>
            <a:endParaRPr lang="en-GB" dirty="0"/>
          </a:p>
        </p:txBody>
      </p:sp>
      <p:sp>
        <p:nvSpPr>
          <p:cNvPr id="21" name="Up Arrow 20"/>
          <p:cNvSpPr/>
          <p:nvPr/>
        </p:nvSpPr>
        <p:spPr>
          <a:xfrm>
            <a:off x="5242735" y="2237890"/>
            <a:ext cx="1532238" cy="2496065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dk1"/>
                </a:solidFill>
              </a:rPr>
              <a:t>DRAMA</a:t>
            </a:r>
          </a:p>
          <a:p>
            <a:pPr algn="ctr"/>
            <a:r>
              <a:rPr lang="en-GB" dirty="0">
                <a:solidFill>
                  <a:schemeClr val="dk1"/>
                </a:solidFill>
              </a:rPr>
              <a:t>2/3</a:t>
            </a:r>
            <a:endParaRPr lang="en-GB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11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" y="0"/>
            <a:ext cx="12187338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4503" y="0"/>
            <a:ext cx="12396652" cy="6975566"/>
          </a:xfrm>
          <a:prstGeom prst="rect">
            <a:avLst/>
          </a:prstGeom>
        </p:spPr>
      </p:pic>
      <p:sp>
        <p:nvSpPr>
          <p:cNvPr id="6" name="Up Arrow 5"/>
          <p:cNvSpPr/>
          <p:nvPr/>
        </p:nvSpPr>
        <p:spPr>
          <a:xfrm>
            <a:off x="338632" y="931261"/>
            <a:ext cx="1532238" cy="249606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ART 2/3</a:t>
            </a:r>
            <a:endParaRPr lang="en-GB" dirty="0"/>
          </a:p>
        </p:txBody>
      </p:sp>
      <p:sp>
        <p:nvSpPr>
          <p:cNvPr id="7" name="Up Arrow 6"/>
          <p:cNvSpPr/>
          <p:nvPr/>
        </p:nvSpPr>
        <p:spPr>
          <a:xfrm>
            <a:off x="338632" y="3933953"/>
            <a:ext cx="1532238" cy="2496065"/>
          </a:xfrm>
          <a:prstGeom prst="up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SPORTS’ COACHJING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8" name="Up Arrow 7"/>
          <p:cNvSpPr/>
          <p:nvPr/>
        </p:nvSpPr>
        <p:spPr>
          <a:xfrm>
            <a:off x="3121553" y="1083659"/>
            <a:ext cx="1532238" cy="2496065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CAFÉ/FOOD TECH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9" name="Up Arrow 8"/>
          <p:cNvSpPr/>
          <p:nvPr/>
        </p:nvSpPr>
        <p:spPr>
          <a:xfrm>
            <a:off x="5345918" y="2601798"/>
            <a:ext cx="1532238" cy="2496065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Drama 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0" name="Up Arrow 9"/>
          <p:cNvSpPr/>
          <p:nvPr/>
        </p:nvSpPr>
        <p:spPr>
          <a:xfrm>
            <a:off x="9848392" y="1083660"/>
            <a:ext cx="1532238" cy="2496065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HORTICULTURE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1" name="Up Arrow 10"/>
          <p:cNvSpPr/>
          <p:nvPr/>
        </p:nvSpPr>
        <p:spPr>
          <a:xfrm>
            <a:off x="9848392" y="3933951"/>
            <a:ext cx="1532238" cy="2496065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ANIMAL CARE</a:t>
            </a:r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  <p:sp>
        <p:nvSpPr>
          <p:cNvPr id="12" name="Up Arrow 11"/>
          <p:cNvSpPr/>
          <p:nvPr/>
        </p:nvSpPr>
        <p:spPr>
          <a:xfrm>
            <a:off x="7507115" y="3851574"/>
            <a:ext cx="1532238" cy="2496065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HOSPITALITY/RETAIL</a:t>
            </a:r>
          </a:p>
          <a:p>
            <a:pPr algn="ctr"/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3" name="Up Arrow 12"/>
          <p:cNvSpPr/>
          <p:nvPr/>
        </p:nvSpPr>
        <p:spPr>
          <a:xfrm>
            <a:off x="3089246" y="3933950"/>
            <a:ext cx="1532238" cy="2496065"/>
          </a:xfrm>
          <a:prstGeom prst="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SPORTS’ COACHING</a:t>
            </a:r>
          </a:p>
          <a:p>
            <a:pPr algn="ctr"/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887672" y="144656"/>
            <a:ext cx="4374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 PATHWAYS</a:t>
            </a:r>
            <a:endParaRPr lang="en-GB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53360" y="1994627"/>
            <a:ext cx="1747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Year 8 to Year 14</a:t>
            </a:r>
          </a:p>
        </p:txBody>
      </p:sp>
      <p:sp>
        <p:nvSpPr>
          <p:cNvPr id="15" name="Up Arrow 14"/>
          <p:cNvSpPr/>
          <p:nvPr/>
        </p:nvSpPr>
        <p:spPr>
          <a:xfrm>
            <a:off x="7529256" y="1126287"/>
            <a:ext cx="1532238" cy="2496065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Estates Management</a:t>
            </a:r>
            <a:endParaRPr lang="en-GB" dirty="0" smtClean="0"/>
          </a:p>
          <a:p>
            <a:pPr algn="ctr"/>
            <a:r>
              <a:rPr lang="en-GB" dirty="0" smtClean="0"/>
              <a:t>2/3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98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" y="0"/>
            <a:ext cx="12187338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4503" y="0"/>
            <a:ext cx="12396652" cy="6975566"/>
          </a:xfrm>
          <a:prstGeom prst="rect">
            <a:avLst/>
          </a:prstGeom>
        </p:spPr>
      </p:pic>
      <p:sp>
        <p:nvSpPr>
          <p:cNvPr id="6" name="Up Arrow 5"/>
          <p:cNvSpPr/>
          <p:nvPr/>
        </p:nvSpPr>
        <p:spPr>
          <a:xfrm>
            <a:off x="149162" y="2545877"/>
            <a:ext cx="1532238" cy="2496065"/>
          </a:xfrm>
          <a:prstGeom prst="up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Bakerloo/</a:t>
            </a:r>
            <a:r>
              <a:rPr lang="en-GB" dirty="0"/>
              <a:t>T</a:t>
            </a:r>
            <a:r>
              <a:rPr lang="en-GB" dirty="0" smtClean="0"/>
              <a:t>ransition</a:t>
            </a:r>
            <a:endParaRPr lang="en-GB" dirty="0" smtClean="0"/>
          </a:p>
          <a:p>
            <a:pPr algn="ctr"/>
            <a:r>
              <a:rPr lang="en-GB" dirty="0" smtClean="0"/>
              <a:t>Early pathway Experience</a:t>
            </a:r>
            <a:endParaRPr lang="en-GB" dirty="0"/>
          </a:p>
        </p:txBody>
      </p:sp>
      <p:sp>
        <p:nvSpPr>
          <p:cNvPr id="8" name="Up Arrow 7"/>
          <p:cNvSpPr/>
          <p:nvPr/>
        </p:nvSpPr>
        <p:spPr>
          <a:xfrm>
            <a:off x="2697294" y="2545872"/>
            <a:ext cx="1532238" cy="249606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smtClean="0"/>
              <a:t>Learning journey </a:t>
            </a:r>
            <a:r>
              <a:rPr lang="en-GB" dirty="0" smtClean="0"/>
              <a:t>voyage</a:t>
            </a:r>
            <a:endParaRPr lang="en-GB" dirty="0" smtClean="0"/>
          </a:p>
        </p:txBody>
      </p:sp>
      <p:sp>
        <p:nvSpPr>
          <p:cNvPr id="9" name="Up Arrow 8"/>
          <p:cNvSpPr/>
          <p:nvPr/>
        </p:nvSpPr>
        <p:spPr>
          <a:xfrm>
            <a:off x="4903130" y="1623234"/>
            <a:ext cx="1532238" cy="2496065"/>
          </a:xfrm>
          <a:prstGeom prst="upArrow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Learning journey </a:t>
            </a:r>
            <a:r>
              <a:rPr lang="en-GB" dirty="0" smtClean="0"/>
              <a:t>voyage</a:t>
            </a:r>
            <a:endParaRPr lang="en-GB" dirty="0"/>
          </a:p>
        </p:txBody>
      </p:sp>
      <p:sp>
        <p:nvSpPr>
          <p:cNvPr id="10" name="Up Arrow 9"/>
          <p:cNvSpPr/>
          <p:nvPr/>
        </p:nvSpPr>
        <p:spPr>
          <a:xfrm>
            <a:off x="9999394" y="2545872"/>
            <a:ext cx="1532238" cy="2496065"/>
          </a:xfrm>
          <a:prstGeom prst="up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Learning journey </a:t>
            </a:r>
            <a:r>
              <a:rPr lang="en-GB" dirty="0" smtClean="0"/>
              <a:t>voyage</a:t>
            </a:r>
            <a:endParaRPr lang="en-GB" dirty="0"/>
          </a:p>
        </p:txBody>
      </p:sp>
      <p:sp>
        <p:nvSpPr>
          <p:cNvPr id="12" name="Up Arrow 11"/>
          <p:cNvSpPr/>
          <p:nvPr/>
        </p:nvSpPr>
        <p:spPr>
          <a:xfrm>
            <a:off x="7451262" y="2545872"/>
            <a:ext cx="1532238" cy="2496065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/>
              <a:t>Learning journey </a:t>
            </a:r>
            <a:r>
              <a:rPr lang="en-GB" dirty="0" smtClean="0"/>
              <a:t>voyage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002992" y="57911"/>
            <a:ext cx="3724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LEARNING </a:t>
            </a:r>
            <a:r>
              <a:rPr lang="en-GB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</a:t>
            </a:r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OYAGES</a:t>
            </a:r>
            <a:endParaRPr lang="en-GB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14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3687360"/>
              </p:ext>
            </p:extLst>
          </p:nvPr>
        </p:nvGraphicFramePr>
        <p:xfrm>
          <a:off x="1096799" y="1963466"/>
          <a:ext cx="10016043" cy="4358925"/>
        </p:xfrm>
        <a:graphic>
          <a:graphicData uri="http://schemas.openxmlformats.org/drawingml/2006/table">
            <a:tbl>
              <a:tblPr firstRow="1" firstCol="1" bandRow="1"/>
              <a:tblGrid>
                <a:gridCol w="3338681"/>
                <a:gridCol w="3338681"/>
                <a:gridCol w="3338681"/>
              </a:tblGrid>
              <a:tr h="542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Confident Community </a:t>
                      </a:r>
                      <a:r>
                        <a:rPr lang="en-GB" sz="800" b="1" i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Engagement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i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(Sensory + Concrete learning experiences) Learning through the senses and learning through doing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Community Engagement and Employment Opportunities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(Concrete + Abstract learning experiences curriculum) Learning through doing and acquiring knowledge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Further Study and Skilled Work Opportunities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(Mid to top MLD) knowledge + skills-based learning experiences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881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Learning Journey 1</a:t>
                      </a: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supports students to live as independently as possible and to enjoy accessing their community confidently according to their individual strengths.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Learning Journey 2</a:t>
                      </a:r>
                      <a:r>
                        <a:rPr lang="en-GB" sz="7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supports students to look at a variety of pathways after they leave Oaktree school.  They will have the opportunity to access a wide variety of jobs including catering and hospitality. 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Learning Journey 3</a:t>
                      </a: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supports students by providing them access to a variety of assessments in order to lead them to their career of choice.  This can include GCSE with the support of local mainstream schools. 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14740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All students will have access to the on-site Café, this will provide a “Dress Rehearsal” to build on Social Skills and Work skills. 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66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OCR:  Life and Living skills (OCR)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OCR/Assessments: Life and Living skills (OCR),  Signs and symbols in the community, Functional skills Entry Level 1,2 and 3 in Maths and English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OCR/Assessments: Life and Living skills (OCR), Functional Skills Level 1 in Maths and English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7322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Early Communication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communication supported by objects of reference, social sight vocabulary, Makaton. Familiar signs and symbols within the community. Focus on listening, attention and understanding as well as experiencing multi-sensory stories.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 and Literacy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Functional literacy including the use of signs and symbols within the community and a clear focus on communication and understanding. Early stages of reading and writing supported by the See &amp; Learn approach or phonics as well as engaging and diverse texts..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 and Literacy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English lessons have a focus on longer, age-appropriate and diverse texts that students can derive enjoyment from. Reading taught through the See &amp; Learn approach or phonics. Learning to read evolves into reading to learn. Students encouraged to read for pleasure.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366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Exploring and understanding the World/Numbers in the World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Recognising numbers, money awareness, concept of time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Numeracy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Functional Numeracy in everyday life, Maths lessons including data and number/financial education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Numeracy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Maths lessons including Geometry, measure, data and number/financial education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366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Physical Development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P.E, Swimming, Dance, Yoga,  Physical Therapy, Occupational Therapy, Sensory experiences,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Physical Development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P.E, Swimming, Dance, Yoga,  Physical Therapy, Occupational Therapy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Physical Development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P.E, Swimming, Dance, Yoga, Physical Therapy, Occupational Therapy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6102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Personal, Social and Emotional Development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Preparation For Adulthood:  Independent Living, Health, Friends, Relationships and Sex Education,  Relationship and the community, self confidence and self awareness, health and self care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Personal, Social and Emotional Development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Preparation For Adulthood: Employment, Independent Living, Health, Friends,Relationships and Sex Education, Relationship and the community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Personal, Social and Emotional Development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Preparation For Adulthood: Employment, Independent Living, Health, Friends, Relationships and Sex Education, Relationship and the community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2440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Enrichment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Music, Art, Dance, Pathways, Trips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Enrichment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Music, Art, Dance, Pathways, Trips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Enrichment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Music, Art, Dance,Pathways, Trips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  <a:tr h="4881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Living and Leisure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Work experience, shopping, Cooking, Independent living, Out and about, Café in and out of school, horticulture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Life and Living Skills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Careers Education/work placements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Independent living skills, Café in and out of school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Travel training, Agriculture support, Trade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Life and Living Skills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Careers Education/work placements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Independent living skills, Café in and out of school, Travel training, Horticulture, Trade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65" marR="530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542271" y="937715"/>
            <a:ext cx="7257535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7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Oaktree School Learning Journeys</a:t>
            </a:r>
            <a:r>
              <a:rPr kumimoji="0" lang="en-GB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                                                                                    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3" descr="https://lh3.googleusercontent.com/JMlTvxWyJCEsS8URu74VcnRlfligZU2HFZCAOKEKqTlI1UQ0PzKUlIvDHTv_mimu4Ae-ReFNagS3cXvqjVad_lzTbKodRqKj4SSt3r3vxTttGGNAz_TDT7S4nB4AjsQv6SInedVJjKdU72Irp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799" y="1357441"/>
            <a:ext cx="33337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688757" y="1479791"/>
            <a:ext cx="2174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Journey </a:t>
            </a:r>
            <a:r>
              <a:rPr lang="en-GB" dirty="0" smtClean="0"/>
              <a:t>1/Voyages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418701" y="1464242"/>
            <a:ext cx="1240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Journey 2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8847438" y="1478421"/>
            <a:ext cx="1240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Journey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0795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5742</TotalTime>
  <Words>635</Words>
  <Application>Microsoft Office PowerPoint</Application>
  <PresentationFormat>Widescreen</PresentationFormat>
  <Paragraphs>101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Russell Davey</dc:creator>
  <cp:lastModifiedBy>Russell Davey</cp:lastModifiedBy>
  <cp:revision>17</cp:revision>
  <cp:lastPrinted>2021-07-12T14:41:45Z</cp:lastPrinted>
  <dcterms:created xsi:type="dcterms:W3CDTF">2021-07-05T16:02:34Z</dcterms:created>
  <dcterms:modified xsi:type="dcterms:W3CDTF">2023-05-04T13:52:38Z</dcterms:modified>
</cp:coreProperties>
</file>